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80" r:id="rId3"/>
    <p:sldId id="1158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665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3598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8225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84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714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89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fcVasKfSnE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019300" y="1351508"/>
            <a:ext cx="8153400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إعداد :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محسنه صالح عبيد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العولقي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997664" y="572005"/>
            <a:ext cx="1572866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الدرس السابع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12661" y="3791806"/>
            <a:ext cx="13356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رابط الفيديو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215299" y="3864990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121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171450" indent="-1714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AE" b="1" dirty="0"/>
                        <a:t>يصنف الأدوات والمواد الخطرة </a:t>
                      </a:r>
                    </a:p>
                    <a:p>
                      <a:pPr marL="171450" indent="-171450" algn="r" rtl="1">
                        <a:buFont typeface="Courier New" panose="02070309020205020404" pitchFamily="49" charset="0"/>
                        <a:buChar char="o"/>
                      </a:pPr>
                      <a:endParaRPr lang="ar-AE" b="1" dirty="0"/>
                    </a:p>
                    <a:p>
                      <a:pPr marL="171450" indent="-1714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AE" b="1" dirty="0"/>
                        <a:t>ينقل الأدوات والمواد الخطرة الخاصة بالعمل عند الانتهاء منها إلى المكان الصحيح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يميز  الأدوات والمواد والمعدات الخطرة بطريقة صحيحة  وآمنة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تصنيف الادوات و المواد الخطرة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0E2317B-6174-8EE8-69FE-54B6151B4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8" t="14260" r="31262" b="21509"/>
          <a:stretch/>
        </p:blipFill>
        <p:spPr>
          <a:xfrm>
            <a:off x="2982896" y="2709246"/>
            <a:ext cx="5723032" cy="34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8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997664" y="572005"/>
            <a:ext cx="1572866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الدرس السابع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257126" y="3956141"/>
            <a:ext cx="118974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ورقة عمل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1538171" y="3993723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121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171450" indent="-1714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AE" b="1" dirty="0"/>
                        <a:t>يصنف الأدوات والمواد الخطرة </a:t>
                      </a:r>
                    </a:p>
                    <a:p>
                      <a:pPr marL="171450" indent="-171450" algn="r" rtl="1">
                        <a:buFont typeface="Courier New" panose="02070309020205020404" pitchFamily="49" charset="0"/>
                        <a:buChar char="o"/>
                      </a:pPr>
                      <a:endParaRPr lang="ar-AE" b="1" dirty="0"/>
                    </a:p>
                    <a:p>
                      <a:pPr marL="171450" indent="-1714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AE" b="1" dirty="0"/>
                        <a:t>ينقل الأدوات والمواد الخطرة الخاصة بالعمل عند الانتهاء منها إلى المكان الصحيح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يميز  الأدوات والمواد والمعدات الخطرة بطريقة صحيحة  وآمنة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تصنيف الادوات و المواد الخطرة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CAF7B7C-423C-C54D-3C1B-B02A6B427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044" y="2463528"/>
            <a:ext cx="2865357" cy="4154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1D97BB-011E-6F2D-789E-4BECD9076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750" y="2818869"/>
            <a:ext cx="6163780" cy="34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115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99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Mohsena Saleh Obaid Alawi</cp:lastModifiedBy>
  <cp:revision>4</cp:revision>
  <dcterms:created xsi:type="dcterms:W3CDTF">2023-06-12T08:37:42Z</dcterms:created>
  <dcterms:modified xsi:type="dcterms:W3CDTF">2023-06-12T08:42:13Z</dcterms:modified>
</cp:coreProperties>
</file>